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60"/>
    <p:restoredTop sz="96327"/>
  </p:normalViewPr>
  <p:slideViewPr>
    <p:cSldViewPr snapToGrid="0" snapToObjects="1">
      <p:cViewPr varScale="1">
        <p:scale>
          <a:sx n="115" d="100"/>
          <a:sy n="115" d="100"/>
        </p:scale>
        <p:origin x="240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F4D55-14C4-A845-88E8-CA16CE4CD2E7}" type="doc">
      <dgm:prSet loTypeId="urn:microsoft.com/office/officeart/2009/3/layout/Descending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36DA5C-02EF-EB4A-9265-513B17B1934D}">
      <dgm:prSet phldrT="[Text]"/>
      <dgm:spPr/>
      <dgm:t>
        <a:bodyPr/>
        <a:lstStyle/>
        <a:p>
          <a:r>
            <a:rPr lang="en-US" dirty="0"/>
            <a:t>Let’s make an NFT!</a:t>
          </a:r>
        </a:p>
      </dgm:t>
    </dgm:pt>
    <dgm:pt modelId="{79F86993-1223-A44F-B30F-C74BADBE3C32}" type="parTrans" cxnId="{979D6B21-075A-324A-81F2-0F58CAEDF97C}">
      <dgm:prSet/>
      <dgm:spPr/>
      <dgm:t>
        <a:bodyPr/>
        <a:lstStyle/>
        <a:p>
          <a:endParaRPr lang="en-US"/>
        </a:p>
      </dgm:t>
    </dgm:pt>
    <dgm:pt modelId="{7F1F63E2-E442-DC41-B7EE-9240D9EFDF3A}" type="sibTrans" cxnId="{979D6B21-075A-324A-81F2-0F58CAEDF97C}">
      <dgm:prSet/>
      <dgm:spPr/>
      <dgm:t>
        <a:bodyPr/>
        <a:lstStyle/>
        <a:p>
          <a:endParaRPr lang="en-US"/>
        </a:p>
      </dgm:t>
    </dgm:pt>
    <dgm:pt modelId="{9B943F28-8E30-844F-891D-8A9D4FD7F53A}">
      <dgm:prSet phldrT="[Text]"/>
      <dgm:spPr/>
      <dgm:t>
        <a:bodyPr/>
        <a:lstStyle/>
        <a:p>
          <a:r>
            <a:rPr lang="en-US" dirty="0"/>
            <a:t>Artistic Development</a:t>
          </a:r>
        </a:p>
      </dgm:t>
    </dgm:pt>
    <dgm:pt modelId="{4CC7E07E-367A-4148-A00D-2904458644F3}" type="parTrans" cxnId="{7945319E-1B5E-F14E-BCDA-AC9B7BE2EC85}">
      <dgm:prSet/>
      <dgm:spPr/>
      <dgm:t>
        <a:bodyPr/>
        <a:lstStyle/>
        <a:p>
          <a:endParaRPr lang="en-US"/>
        </a:p>
      </dgm:t>
    </dgm:pt>
    <dgm:pt modelId="{6FD243E5-E277-CE48-84AD-784A2D4EA155}" type="sibTrans" cxnId="{7945319E-1B5E-F14E-BCDA-AC9B7BE2EC85}">
      <dgm:prSet/>
      <dgm:spPr/>
      <dgm:t>
        <a:bodyPr/>
        <a:lstStyle/>
        <a:p>
          <a:endParaRPr lang="en-US"/>
        </a:p>
      </dgm:t>
    </dgm:pt>
    <dgm:pt modelId="{4C4B3255-8141-3445-A9B0-0DF000A3FCB0}">
      <dgm:prSet phldrT="[Text]"/>
      <dgm:spPr/>
      <dgm:t>
        <a:bodyPr/>
        <a:lstStyle/>
        <a:p>
          <a:r>
            <a:rPr lang="en-US" dirty="0"/>
            <a:t>Pinata and IPFS</a:t>
          </a:r>
        </a:p>
      </dgm:t>
    </dgm:pt>
    <dgm:pt modelId="{38D89679-D77A-9C46-AF39-EA797B9C3540}" type="parTrans" cxnId="{B1B27115-DFE4-4749-ADB6-5113BF6A5F87}">
      <dgm:prSet/>
      <dgm:spPr/>
      <dgm:t>
        <a:bodyPr/>
        <a:lstStyle/>
        <a:p>
          <a:endParaRPr lang="en-US"/>
        </a:p>
      </dgm:t>
    </dgm:pt>
    <dgm:pt modelId="{58D8FF62-F25F-934A-BE00-071BBCA5988F}" type="sibTrans" cxnId="{B1B27115-DFE4-4749-ADB6-5113BF6A5F87}">
      <dgm:prSet/>
      <dgm:spPr/>
      <dgm:t>
        <a:bodyPr/>
        <a:lstStyle/>
        <a:p>
          <a:endParaRPr lang="en-US"/>
        </a:p>
      </dgm:t>
    </dgm:pt>
    <dgm:pt modelId="{D9FCD21C-2091-DF4A-AD91-740CD1867118}">
      <dgm:prSet phldrT="[Text]"/>
      <dgm:spPr/>
      <dgm:t>
        <a:bodyPr/>
        <a:lstStyle/>
        <a:p>
          <a:r>
            <a:rPr lang="en-US" dirty="0"/>
            <a:t>Smart Contract </a:t>
          </a:r>
        </a:p>
      </dgm:t>
    </dgm:pt>
    <dgm:pt modelId="{27E0C713-ED1E-AD47-9E3A-9F3F93379027}" type="parTrans" cxnId="{59510BF0-DF0E-534A-9F4C-CB33A0205E1D}">
      <dgm:prSet/>
      <dgm:spPr/>
      <dgm:t>
        <a:bodyPr/>
        <a:lstStyle/>
        <a:p>
          <a:endParaRPr lang="en-US"/>
        </a:p>
      </dgm:t>
    </dgm:pt>
    <dgm:pt modelId="{F08690CC-BAB8-CF47-97DB-BF452F55BAAB}" type="sibTrans" cxnId="{59510BF0-DF0E-534A-9F4C-CB33A0205E1D}">
      <dgm:prSet/>
      <dgm:spPr/>
      <dgm:t>
        <a:bodyPr/>
        <a:lstStyle/>
        <a:p>
          <a:endParaRPr lang="en-US"/>
        </a:p>
      </dgm:t>
    </dgm:pt>
    <dgm:pt modelId="{D5B8786F-7F17-474F-A24D-7427F983F2F6}">
      <dgm:prSet phldrT="[Text]"/>
      <dgm:spPr/>
      <dgm:t>
        <a:bodyPr/>
        <a:lstStyle/>
        <a:p>
          <a:r>
            <a:rPr lang="en-US" dirty="0"/>
            <a:t>Minted </a:t>
          </a:r>
          <a:r>
            <a:rPr lang="en-US" dirty="0" err="1"/>
            <a:t>Cryptobara</a:t>
          </a:r>
          <a:r>
            <a:rPr lang="en-US" dirty="0"/>
            <a:t> Collection &amp; </a:t>
          </a:r>
          <a:r>
            <a:rPr lang="en-US" dirty="0" err="1"/>
            <a:t>Dapp</a:t>
          </a:r>
          <a:endParaRPr lang="en-US" dirty="0"/>
        </a:p>
      </dgm:t>
    </dgm:pt>
    <dgm:pt modelId="{05A68062-0EDA-4E4D-91A8-5CD695551A2F}" type="parTrans" cxnId="{9C73F216-6D0D-7C4A-8DC0-D5F9F3086399}">
      <dgm:prSet/>
      <dgm:spPr/>
      <dgm:t>
        <a:bodyPr/>
        <a:lstStyle/>
        <a:p>
          <a:endParaRPr lang="en-US"/>
        </a:p>
      </dgm:t>
    </dgm:pt>
    <dgm:pt modelId="{070AF62E-32A7-344B-BBE1-3B1AA1B5A44E}" type="sibTrans" cxnId="{9C73F216-6D0D-7C4A-8DC0-D5F9F3086399}">
      <dgm:prSet/>
      <dgm:spPr/>
      <dgm:t>
        <a:bodyPr/>
        <a:lstStyle/>
        <a:p>
          <a:endParaRPr lang="en-US"/>
        </a:p>
      </dgm:t>
    </dgm:pt>
    <dgm:pt modelId="{78ADF717-77FD-174C-8598-63B9EB0CA816}" type="pres">
      <dgm:prSet presAssocID="{925F4D55-14C4-A845-88E8-CA16CE4CD2E7}" presName="Name0" presStyleCnt="0">
        <dgm:presLayoutVars>
          <dgm:chMax val="7"/>
          <dgm:chPref val="5"/>
        </dgm:presLayoutVars>
      </dgm:prSet>
      <dgm:spPr/>
    </dgm:pt>
    <dgm:pt modelId="{1A852B75-9A32-694D-B62A-53DB8C5CD324}" type="pres">
      <dgm:prSet presAssocID="{925F4D55-14C4-A845-88E8-CA16CE4CD2E7}" presName="arrowNode" presStyleLbl="node1" presStyleIdx="0" presStyleCnt="1"/>
      <dgm:spPr/>
    </dgm:pt>
    <dgm:pt modelId="{0E0742BC-7D22-004E-A66B-733F1E869FEA}" type="pres">
      <dgm:prSet presAssocID="{7236DA5C-02EF-EB4A-9265-513B17B1934D}" presName="txNode1" presStyleLbl="revTx" presStyleIdx="0" presStyleCnt="5">
        <dgm:presLayoutVars>
          <dgm:bulletEnabled val="1"/>
        </dgm:presLayoutVars>
      </dgm:prSet>
      <dgm:spPr/>
    </dgm:pt>
    <dgm:pt modelId="{58798350-601F-3048-9FD0-DBE806A46C37}" type="pres">
      <dgm:prSet presAssocID="{9B943F28-8E30-844F-891D-8A9D4FD7F53A}" presName="txNode2" presStyleLbl="revTx" presStyleIdx="1" presStyleCnt="5" custLinFactNeighborX="-1307" custLinFactNeighborY="-15769">
        <dgm:presLayoutVars>
          <dgm:bulletEnabled val="1"/>
        </dgm:presLayoutVars>
      </dgm:prSet>
      <dgm:spPr/>
    </dgm:pt>
    <dgm:pt modelId="{E2BED0E1-1B41-434A-B017-DE87A701B9C3}" type="pres">
      <dgm:prSet presAssocID="{6FD243E5-E277-CE48-84AD-784A2D4EA155}" presName="dotNode2" presStyleCnt="0"/>
      <dgm:spPr/>
    </dgm:pt>
    <dgm:pt modelId="{B4521FE5-79C8-1E4D-BCFD-70775B703218}" type="pres">
      <dgm:prSet presAssocID="{6FD243E5-E277-CE48-84AD-784A2D4EA155}" presName="dotRepeatNode" presStyleLbl="fgShp" presStyleIdx="0" presStyleCnt="3"/>
      <dgm:spPr/>
    </dgm:pt>
    <dgm:pt modelId="{2D7530E0-3377-334C-A712-E84F7B0F0662}" type="pres">
      <dgm:prSet presAssocID="{4C4B3255-8141-3445-A9B0-0DF000A3FCB0}" presName="txNode3" presStyleLbl="revTx" presStyleIdx="2" presStyleCnt="5" custLinFactNeighborX="7232" custLinFactNeighborY="33963">
        <dgm:presLayoutVars>
          <dgm:bulletEnabled val="1"/>
        </dgm:presLayoutVars>
      </dgm:prSet>
      <dgm:spPr/>
    </dgm:pt>
    <dgm:pt modelId="{49FDAAEB-742A-9E42-BB1E-44FADF60A7C4}" type="pres">
      <dgm:prSet presAssocID="{58D8FF62-F25F-934A-BE00-071BBCA5988F}" presName="dotNode3" presStyleCnt="0"/>
      <dgm:spPr/>
    </dgm:pt>
    <dgm:pt modelId="{8301E9DD-06C3-5C43-AE40-8710A61336B7}" type="pres">
      <dgm:prSet presAssocID="{58D8FF62-F25F-934A-BE00-071BBCA5988F}" presName="dotRepeatNode" presStyleLbl="fgShp" presStyleIdx="1" presStyleCnt="3"/>
      <dgm:spPr/>
    </dgm:pt>
    <dgm:pt modelId="{919D3DF9-3050-A44F-9626-9756718CE49D}" type="pres">
      <dgm:prSet presAssocID="{D9FCD21C-2091-DF4A-AD91-740CD1867118}" presName="txNode4" presStyleLbl="revTx" presStyleIdx="3" presStyleCnt="5">
        <dgm:presLayoutVars>
          <dgm:bulletEnabled val="1"/>
        </dgm:presLayoutVars>
      </dgm:prSet>
      <dgm:spPr/>
    </dgm:pt>
    <dgm:pt modelId="{31E65A0B-6F35-2443-9FFB-EBFE8F2DBF51}" type="pres">
      <dgm:prSet presAssocID="{F08690CC-BAB8-CF47-97DB-BF452F55BAAB}" presName="dotNode4" presStyleCnt="0"/>
      <dgm:spPr/>
    </dgm:pt>
    <dgm:pt modelId="{0DECBB04-F653-2546-9AFB-0C46F8D76FD2}" type="pres">
      <dgm:prSet presAssocID="{F08690CC-BAB8-CF47-97DB-BF452F55BAAB}" presName="dotRepeatNode" presStyleLbl="fgShp" presStyleIdx="2" presStyleCnt="3"/>
      <dgm:spPr/>
    </dgm:pt>
    <dgm:pt modelId="{934E95DC-BED1-8E4D-8472-DC3E89674056}" type="pres">
      <dgm:prSet presAssocID="{D5B8786F-7F17-474F-A24D-7427F983F2F6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0F990E00-0B6A-754E-8F62-DE73C6297C7A}" type="presOf" srcId="{9B943F28-8E30-844F-891D-8A9D4FD7F53A}" destId="{58798350-601F-3048-9FD0-DBE806A46C37}" srcOrd="0" destOrd="0" presId="urn:microsoft.com/office/officeart/2009/3/layout/DescendingProcess"/>
    <dgm:cxn modelId="{317F7800-74B3-1B4D-9512-9682598AEB61}" type="presOf" srcId="{D9FCD21C-2091-DF4A-AD91-740CD1867118}" destId="{919D3DF9-3050-A44F-9626-9756718CE49D}" srcOrd="0" destOrd="0" presId="urn:microsoft.com/office/officeart/2009/3/layout/DescendingProcess"/>
    <dgm:cxn modelId="{B1B27115-DFE4-4749-ADB6-5113BF6A5F87}" srcId="{925F4D55-14C4-A845-88E8-CA16CE4CD2E7}" destId="{4C4B3255-8141-3445-A9B0-0DF000A3FCB0}" srcOrd="2" destOrd="0" parTransId="{38D89679-D77A-9C46-AF39-EA797B9C3540}" sibTransId="{58D8FF62-F25F-934A-BE00-071BBCA5988F}"/>
    <dgm:cxn modelId="{9C73F216-6D0D-7C4A-8DC0-D5F9F3086399}" srcId="{925F4D55-14C4-A845-88E8-CA16CE4CD2E7}" destId="{D5B8786F-7F17-474F-A24D-7427F983F2F6}" srcOrd="4" destOrd="0" parTransId="{05A68062-0EDA-4E4D-91A8-5CD695551A2F}" sibTransId="{070AF62E-32A7-344B-BBE1-3B1AA1B5A44E}"/>
    <dgm:cxn modelId="{979D6B21-075A-324A-81F2-0F58CAEDF97C}" srcId="{925F4D55-14C4-A845-88E8-CA16CE4CD2E7}" destId="{7236DA5C-02EF-EB4A-9265-513B17B1934D}" srcOrd="0" destOrd="0" parTransId="{79F86993-1223-A44F-B30F-C74BADBE3C32}" sibTransId="{7F1F63E2-E442-DC41-B7EE-9240D9EFDF3A}"/>
    <dgm:cxn modelId="{3EB8A82C-2009-E84B-A9E3-8DD5BC06EAB5}" type="presOf" srcId="{F08690CC-BAB8-CF47-97DB-BF452F55BAAB}" destId="{0DECBB04-F653-2546-9AFB-0C46F8D76FD2}" srcOrd="0" destOrd="0" presId="urn:microsoft.com/office/officeart/2009/3/layout/DescendingProcess"/>
    <dgm:cxn modelId="{65AB413E-ECD1-2848-AC71-1E7350F2F078}" type="presOf" srcId="{925F4D55-14C4-A845-88E8-CA16CE4CD2E7}" destId="{78ADF717-77FD-174C-8598-63B9EB0CA816}" srcOrd="0" destOrd="0" presId="urn:microsoft.com/office/officeart/2009/3/layout/DescendingProcess"/>
    <dgm:cxn modelId="{37342E42-E94D-D944-8BAB-2B9E02905FAD}" type="presOf" srcId="{6FD243E5-E277-CE48-84AD-784A2D4EA155}" destId="{B4521FE5-79C8-1E4D-BCFD-70775B703218}" srcOrd="0" destOrd="0" presId="urn:microsoft.com/office/officeart/2009/3/layout/DescendingProcess"/>
    <dgm:cxn modelId="{7A9EDD52-5ED3-3640-B76E-59138CA45A32}" type="presOf" srcId="{D5B8786F-7F17-474F-A24D-7427F983F2F6}" destId="{934E95DC-BED1-8E4D-8472-DC3E89674056}" srcOrd="0" destOrd="0" presId="urn:microsoft.com/office/officeart/2009/3/layout/DescendingProcess"/>
    <dgm:cxn modelId="{7945319E-1B5E-F14E-BCDA-AC9B7BE2EC85}" srcId="{925F4D55-14C4-A845-88E8-CA16CE4CD2E7}" destId="{9B943F28-8E30-844F-891D-8A9D4FD7F53A}" srcOrd="1" destOrd="0" parTransId="{4CC7E07E-367A-4148-A00D-2904458644F3}" sibTransId="{6FD243E5-E277-CE48-84AD-784A2D4EA155}"/>
    <dgm:cxn modelId="{BD8DBBA0-6B56-2B40-B404-D39BEFBB5EB8}" type="presOf" srcId="{4C4B3255-8141-3445-A9B0-0DF000A3FCB0}" destId="{2D7530E0-3377-334C-A712-E84F7B0F0662}" srcOrd="0" destOrd="0" presId="urn:microsoft.com/office/officeart/2009/3/layout/DescendingProcess"/>
    <dgm:cxn modelId="{038205A8-FCC3-624B-A2C7-11D8E7005BF3}" type="presOf" srcId="{58D8FF62-F25F-934A-BE00-071BBCA5988F}" destId="{8301E9DD-06C3-5C43-AE40-8710A61336B7}" srcOrd="0" destOrd="0" presId="urn:microsoft.com/office/officeart/2009/3/layout/DescendingProcess"/>
    <dgm:cxn modelId="{8F7663DA-E520-164E-A1C4-6AAE8C93000D}" type="presOf" srcId="{7236DA5C-02EF-EB4A-9265-513B17B1934D}" destId="{0E0742BC-7D22-004E-A66B-733F1E869FEA}" srcOrd="0" destOrd="0" presId="urn:microsoft.com/office/officeart/2009/3/layout/DescendingProcess"/>
    <dgm:cxn modelId="{59510BF0-DF0E-534A-9F4C-CB33A0205E1D}" srcId="{925F4D55-14C4-A845-88E8-CA16CE4CD2E7}" destId="{D9FCD21C-2091-DF4A-AD91-740CD1867118}" srcOrd="3" destOrd="0" parTransId="{27E0C713-ED1E-AD47-9E3A-9F3F93379027}" sibTransId="{F08690CC-BAB8-CF47-97DB-BF452F55BAAB}"/>
    <dgm:cxn modelId="{8C37A22B-3876-514C-9860-4D3B724002D3}" type="presParOf" srcId="{78ADF717-77FD-174C-8598-63B9EB0CA816}" destId="{1A852B75-9A32-694D-B62A-53DB8C5CD324}" srcOrd="0" destOrd="0" presId="urn:microsoft.com/office/officeart/2009/3/layout/DescendingProcess"/>
    <dgm:cxn modelId="{6740A244-07D9-7E49-86F6-59492D8C1AD2}" type="presParOf" srcId="{78ADF717-77FD-174C-8598-63B9EB0CA816}" destId="{0E0742BC-7D22-004E-A66B-733F1E869FEA}" srcOrd="1" destOrd="0" presId="urn:microsoft.com/office/officeart/2009/3/layout/DescendingProcess"/>
    <dgm:cxn modelId="{7997B7DD-FF7E-DE43-A6AF-650904E701F2}" type="presParOf" srcId="{78ADF717-77FD-174C-8598-63B9EB0CA816}" destId="{58798350-601F-3048-9FD0-DBE806A46C37}" srcOrd="2" destOrd="0" presId="urn:microsoft.com/office/officeart/2009/3/layout/DescendingProcess"/>
    <dgm:cxn modelId="{B467F048-0D8A-D144-A9B9-E9B7C1A42576}" type="presParOf" srcId="{78ADF717-77FD-174C-8598-63B9EB0CA816}" destId="{E2BED0E1-1B41-434A-B017-DE87A701B9C3}" srcOrd="3" destOrd="0" presId="urn:microsoft.com/office/officeart/2009/3/layout/DescendingProcess"/>
    <dgm:cxn modelId="{527FBEFA-8852-CA40-A459-2AD4014C62A6}" type="presParOf" srcId="{E2BED0E1-1B41-434A-B017-DE87A701B9C3}" destId="{B4521FE5-79C8-1E4D-BCFD-70775B703218}" srcOrd="0" destOrd="0" presId="urn:microsoft.com/office/officeart/2009/3/layout/DescendingProcess"/>
    <dgm:cxn modelId="{C06C5145-C2F2-AD4A-8DA3-B99989B0DEEC}" type="presParOf" srcId="{78ADF717-77FD-174C-8598-63B9EB0CA816}" destId="{2D7530E0-3377-334C-A712-E84F7B0F0662}" srcOrd="4" destOrd="0" presId="urn:microsoft.com/office/officeart/2009/3/layout/DescendingProcess"/>
    <dgm:cxn modelId="{35DCE6F5-EC3F-8645-98D5-327A2677B729}" type="presParOf" srcId="{78ADF717-77FD-174C-8598-63B9EB0CA816}" destId="{49FDAAEB-742A-9E42-BB1E-44FADF60A7C4}" srcOrd="5" destOrd="0" presId="urn:microsoft.com/office/officeart/2009/3/layout/DescendingProcess"/>
    <dgm:cxn modelId="{3E701296-3EC0-6B47-B156-295714D27BC6}" type="presParOf" srcId="{49FDAAEB-742A-9E42-BB1E-44FADF60A7C4}" destId="{8301E9DD-06C3-5C43-AE40-8710A61336B7}" srcOrd="0" destOrd="0" presId="urn:microsoft.com/office/officeart/2009/3/layout/DescendingProcess"/>
    <dgm:cxn modelId="{3387386F-7F6B-2548-AF9B-1F41F903A236}" type="presParOf" srcId="{78ADF717-77FD-174C-8598-63B9EB0CA816}" destId="{919D3DF9-3050-A44F-9626-9756718CE49D}" srcOrd="6" destOrd="0" presId="urn:microsoft.com/office/officeart/2009/3/layout/DescendingProcess"/>
    <dgm:cxn modelId="{33553C4F-6A45-4640-B8B2-5E353FC5186D}" type="presParOf" srcId="{78ADF717-77FD-174C-8598-63B9EB0CA816}" destId="{31E65A0B-6F35-2443-9FFB-EBFE8F2DBF51}" srcOrd="7" destOrd="0" presId="urn:microsoft.com/office/officeart/2009/3/layout/DescendingProcess"/>
    <dgm:cxn modelId="{E77B8FD5-5D70-2840-B0C1-5D84437B342A}" type="presParOf" srcId="{31E65A0B-6F35-2443-9FFB-EBFE8F2DBF51}" destId="{0DECBB04-F653-2546-9AFB-0C46F8D76FD2}" srcOrd="0" destOrd="0" presId="urn:microsoft.com/office/officeart/2009/3/layout/DescendingProcess"/>
    <dgm:cxn modelId="{4609181A-C263-6144-A961-6FF786003BC2}" type="presParOf" srcId="{78ADF717-77FD-174C-8598-63B9EB0CA816}" destId="{934E95DC-BED1-8E4D-8472-DC3E89674056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52B75-9A32-694D-B62A-53DB8C5CD324}">
      <dsp:nvSpPr>
        <dsp:cNvPr id="0" name=""/>
        <dsp:cNvSpPr/>
      </dsp:nvSpPr>
      <dsp:spPr>
        <a:xfrm rot="4396374">
          <a:off x="1137268" y="1019093"/>
          <a:ext cx="4420988" cy="3083088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21FE5-79C8-1E4D-BCFD-70775B703218}">
      <dsp:nvSpPr>
        <dsp:cNvPr id="0" name=""/>
        <dsp:cNvSpPr/>
      </dsp:nvSpPr>
      <dsp:spPr>
        <a:xfrm>
          <a:off x="2793384" y="1421665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1E9DD-06C3-5C43-AE40-8710A61336B7}">
      <dsp:nvSpPr>
        <dsp:cNvPr id="0" name=""/>
        <dsp:cNvSpPr/>
      </dsp:nvSpPr>
      <dsp:spPr>
        <a:xfrm>
          <a:off x="3557837" y="2038267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CBB04-F653-2546-9AFB-0C46F8D76FD2}">
      <dsp:nvSpPr>
        <dsp:cNvPr id="0" name=""/>
        <dsp:cNvSpPr/>
      </dsp:nvSpPr>
      <dsp:spPr>
        <a:xfrm>
          <a:off x="4130754" y="2759342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742BC-7D22-004E-A66B-733F1E869FEA}">
      <dsp:nvSpPr>
        <dsp:cNvPr id="0" name=""/>
        <dsp:cNvSpPr/>
      </dsp:nvSpPr>
      <dsp:spPr>
        <a:xfrm>
          <a:off x="840898" y="0"/>
          <a:ext cx="2084358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Let’s make an NFT!</a:t>
          </a:r>
        </a:p>
      </dsp:txBody>
      <dsp:txXfrm>
        <a:off x="840898" y="0"/>
        <a:ext cx="2084358" cy="819404"/>
      </dsp:txXfrm>
    </dsp:sp>
    <dsp:sp modelId="{58798350-601F-3048-9FD0-DBE806A46C37}">
      <dsp:nvSpPr>
        <dsp:cNvPr id="0" name=""/>
        <dsp:cNvSpPr/>
      </dsp:nvSpPr>
      <dsp:spPr>
        <a:xfrm>
          <a:off x="3392504" y="938574"/>
          <a:ext cx="3042037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Artistic Development</a:t>
          </a:r>
        </a:p>
      </dsp:txBody>
      <dsp:txXfrm>
        <a:off x="3392504" y="938574"/>
        <a:ext cx="3042037" cy="819404"/>
      </dsp:txXfrm>
    </dsp:sp>
    <dsp:sp modelId="{2D7530E0-3377-334C-A712-E84F7B0F0662}">
      <dsp:nvSpPr>
        <dsp:cNvPr id="0" name=""/>
        <dsp:cNvSpPr/>
      </dsp:nvSpPr>
      <dsp:spPr>
        <a:xfrm>
          <a:off x="1016084" y="1962681"/>
          <a:ext cx="2422363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Pinata and IPFS</a:t>
          </a:r>
        </a:p>
      </dsp:txBody>
      <dsp:txXfrm>
        <a:off x="1016084" y="1962681"/>
        <a:ext cx="2422363" cy="819404"/>
      </dsp:txXfrm>
    </dsp:sp>
    <dsp:sp modelId="{919D3DF9-3050-A44F-9626-9756718CE49D}">
      <dsp:nvSpPr>
        <dsp:cNvPr id="0" name=""/>
        <dsp:cNvSpPr/>
      </dsp:nvSpPr>
      <dsp:spPr>
        <a:xfrm>
          <a:off x="4615278" y="2405462"/>
          <a:ext cx="1859022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Smart Contract </a:t>
          </a:r>
        </a:p>
      </dsp:txBody>
      <dsp:txXfrm>
        <a:off x="4615278" y="2405462"/>
        <a:ext cx="1859022" cy="819404"/>
      </dsp:txXfrm>
    </dsp:sp>
    <dsp:sp modelId="{934E95DC-BED1-8E4D-8472-DC3E89674056}">
      <dsp:nvSpPr>
        <dsp:cNvPr id="0" name=""/>
        <dsp:cNvSpPr/>
      </dsp:nvSpPr>
      <dsp:spPr>
        <a:xfrm>
          <a:off x="3657600" y="4301871"/>
          <a:ext cx="2816701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Minted </a:t>
          </a:r>
          <a:r>
            <a:rPr lang="en-US" sz="2600" kern="1200" dirty="0" err="1"/>
            <a:t>Cryptobara</a:t>
          </a:r>
          <a:r>
            <a:rPr lang="en-US" sz="2600" kern="1200" dirty="0"/>
            <a:t> Collection &amp; </a:t>
          </a:r>
          <a:r>
            <a:rPr lang="en-US" sz="2600" kern="1200" dirty="0" err="1"/>
            <a:t>Dapp</a:t>
          </a:r>
          <a:endParaRPr lang="en-US" sz="2600" kern="1200" dirty="0"/>
        </a:p>
      </dsp:txBody>
      <dsp:txXfrm>
        <a:off x="3657600" y="4301871"/>
        <a:ext cx="2816701" cy="819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ticky notes on a wall">
            <a:extLst>
              <a:ext uri="{FF2B5EF4-FFF2-40B4-BE49-F238E27FC236}">
                <a16:creationId xmlns:a16="http://schemas.microsoft.com/office/drawing/2014/main" id="{3693C758-661D-7649-9A57-55B6A0FE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1" y="2406709"/>
            <a:ext cx="2888246" cy="2147003"/>
          </a:xfrm>
          <a:prstGeom prst="rect">
            <a:avLst/>
          </a:prstGeom>
        </p:spPr>
      </p:pic>
      <p:pic>
        <p:nvPicPr>
          <p:cNvPr id="29" name="Picture 28" descr="Sticky notes on a wall">
            <a:extLst>
              <a:ext uri="{FF2B5EF4-FFF2-40B4-BE49-F238E27FC236}">
                <a16:creationId xmlns:a16="http://schemas.microsoft.com/office/drawing/2014/main" id="{803F3579-7270-E84F-BF40-B8818B4C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0" y="772747"/>
            <a:ext cx="2891883" cy="1650913"/>
          </a:xfrm>
          <a:prstGeom prst="rect">
            <a:avLst/>
          </a:prstGeom>
        </p:spPr>
      </p:pic>
      <p:pic>
        <p:nvPicPr>
          <p:cNvPr id="28" name="Picture 27" descr="Sticky notes on a wall">
            <a:extLst>
              <a:ext uri="{FF2B5EF4-FFF2-40B4-BE49-F238E27FC236}">
                <a16:creationId xmlns:a16="http://schemas.microsoft.com/office/drawing/2014/main" id="{E8DA4176-3959-B045-8001-84F356AF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0" y="4553712"/>
            <a:ext cx="2891883" cy="1531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89960-0990-A446-B584-C5ED1DB49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783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sz="9600" dirty="0"/>
              <a:t>NFTs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6BE93-E88B-3046-A2AD-340B4E94F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733" y="4670246"/>
            <a:ext cx="7525001" cy="889306"/>
          </a:xfrm>
        </p:spPr>
        <p:txBody>
          <a:bodyPr/>
          <a:lstStyle/>
          <a:p>
            <a:r>
              <a:rPr lang="en-US" dirty="0"/>
              <a:t>And Our Journey To The Creation Of  </a:t>
            </a:r>
            <a:r>
              <a:rPr lang="en-US" b="1" dirty="0"/>
              <a:t>The </a:t>
            </a:r>
            <a:r>
              <a:rPr lang="en-US" b="1" dirty="0" err="1"/>
              <a:t>Cryptobara</a:t>
            </a:r>
            <a:r>
              <a:rPr lang="en-US" b="1" dirty="0"/>
              <a:t> Collection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8EC3480-A24D-CB42-A67D-1A1D3E43A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r="12763" b="24189"/>
          <a:stretch/>
        </p:blipFill>
        <p:spPr>
          <a:xfrm>
            <a:off x="9403491" y="2416839"/>
            <a:ext cx="2614443" cy="2253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EE0FB-8F66-E747-BA60-0AB9CBE6E20F}"/>
              </a:ext>
            </a:extLst>
          </p:cNvPr>
          <p:cNvSpPr txBox="1"/>
          <p:nvPr/>
        </p:nvSpPr>
        <p:spPr>
          <a:xfrm>
            <a:off x="1694670" y="5131024"/>
            <a:ext cx="75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project by: 		Marcela Castano 		Rina Weiner 									Frank Lau 				Monique Ferguson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BC8D29DA-43F8-BB49-83F1-BA3733A37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129" y="3859467"/>
            <a:ext cx="455651" cy="455651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19BD4C92-23F9-0944-A7E8-5A68404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1" y="5449927"/>
            <a:ext cx="558088" cy="558088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83502116-8ACC-FC48-9132-096489486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222" y="4797436"/>
            <a:ext cx="558087" cy="558087"/>
          </a:xfrm>
          <a:prstGeom prst="rect">
            <a:avLst/>
          </a:prstGeom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3AA1163-864A-3245-84AE-5F72744A6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583" y="5447662"/>
            <a:ext cx="536274" cy="536274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175541E2-8D30-ED4E-B60D-AC73A6571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3049" y="892119"/>
            <a:ext cx="558087" cy="558087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DA57C47D-3D5E-1449-9E52-1B5517186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9770" y="892119"/>
            <a:ext cx="558087" cy="558087"/>
          </a:xfrm>
          <a:prstGeom prst="rect">
            <a:avLst/>
          </a:prstGeom>
        </p:spPr>
      </p:pic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89F5DEBB-48B4-3449-BCAF-0E6DD43C5F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3035" y="1729250"/>
            <a:ext cx="536274" cy="536274"/>
          </a:xfrm>
          <a:prstGeom prst="rect">
            <a:avLst/>
          </a:prstGeom>
        </p:spPr>
      </p:pic>
      <p:pic>
        <p:nvPicPr>
          <p:cNvPr id="21" name="Picture 2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EE2188-F197-2A46-9457-5FE1AF5F6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410" y="1952724"/>
            <a:ext cx="320070" cy="320070"/>
          </a:xfrm>
          <a:prstGeom prst="rect">
            <a:avLst/>
          </a:prstGeom>
        </p:spPr>
      </p:pic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228320F1-87AC-204B-83B7-47DD61B20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8826" y="1328901"/>
            <a:ext cx="324691" cy="324691"/>
          </a:xfrm>
          <a:prstGeom prst="rect">
            <a:avLst/>
          </a:prstGeom>
        </p:spPr>
      </p:pic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C5EC8C8F-A8BA-1549-B7B0-D932C4F57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4952" y="1964958"/>
            <a:ext cx="324691" cy="324691"/>
          </a:xfrm>
          <a:prstGeom prst="rect">
            <a:avLst/>
          </a:prstGeom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8640CD18-F4BF-884A-A295-9BB66A07B3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6100" y="4797436"/>
            <a:ext cx="324691" cy="324691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3AFB17E9-1147-224A-B06D-445240910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4953" y="4785276"/>
            <a:ext cx="324691" cy="324691"/>
          </a:xfrm>
          <a:prstGeom prst="rect">
            <a:avLst/>
          </a:prstGeom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FB1B51DF-FE16-FD49-887E-2651A2BC1E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5968" y="5447662"/>
            <a:ext cx="308594" cy="3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06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B580-09F1-1E46-9BB3-64878C81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3B1D0B-EE8E-6B43-89F2-3C5CCCEFA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055649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42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1554-A4A5-364F-A632-0B012E6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what’s an NFT?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8B4713C7-AFA4-1244-B103-44809B3CE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814" y="3870433"/>
            <a:ext cx="1854587" cy="1854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8D0E5-4A50-514C-A3A9-40D9B39381C6}"/>
              </a:ext>
            </a:extLst>
          </p:cNvPr>
          <p:cNvSpPr txBox="1"/>
          <p:nvPr/>
        </p:nvSpPr>
        <p:spPr>
          <a:xfrm>
            <a:off x="4015946" y="914400"/>
            <a:ext cx="672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Did you know that NFT was Collins Dictionary Word of the Year 2021?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F7C6F1-F0B8-9E48-9FCA-5A9B9599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46" y="1588420"/>
            <a:ext cx="6462028" cy="36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5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31FA-459E-EA44-9203-EFC8B470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FF35-805B-A344-8818-A6263D73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6402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145</TotalTime>
  <Words>78</Words>
  <Application>Microsoft Macintosh PowerPoint</Application>
  <PresentationFormat>Widescreen</PresentationFormat>
  <Paragraphs>11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Corbel</vt:lpstr>
      <vt:lpstr>Wingdings 2</vt:lpstr>
      <vt:lpstr>Frame</vt:lpstr>
      <vt:lpstr>NFTs</vt:lpstr>
      <vt:lpstr>Overview</vt:lpstr>
      <vt:lpstr>Wait, what’s an NFT?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NFTs</dc:title>
  <dc:creator>M. Ferguson</dc:creator>
  <cp:lastModifiedBy>M. Ferguson</cp:lastModifiedBy>
  <cp:revision>2</cp:revision>
  <dcterms:created xsi:type="dcterms:W3CDTF">2022-02-19T17:40:55Z</dcterms:created>
  <dcterms:modified xsi:type="dcterms:W3CDTF">2022-02-19T20:06:45Z</dcterms:modified>
</cp:coreProperties>
</file>